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68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30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65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21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56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39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6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3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3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245B1-48D2-421E-A7C5-8C3CE81AEE19}" type="datetimeFigureOut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41787-EF19-4C9E-920C-E3D1F1158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6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4574" y="197769"/>
            <a:ext cx="9144000" cy="68902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Порядок взаимодействия исполнителей в процессе обмена информацией для осуществления бюджетного учета объектов государственной казны области</a:t>
            </a:r>
            <a:endParaRPr lang="ru-RU" sz="20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819105" y="1205152"/>
            <a:ext cx="3243944" cy="12801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начальника департамента имущественных и земельных отношений области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336574" y="2569028"/>
            <a:ext cx="209006" cy="89698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6606539" y="2551613"/>
            <a:ext cx="209006" cy="914397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442857" y="3640184"/>
            <a:ext cx="2275115" cy="11321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организационной и проектной работы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481943" y="3640184"/>
            <a:ext cx="2838994" cy="11321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управления государственным имуществом предприятий и организаций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09496" y="5083464"/>
            <a:ext cx="1576252" cy="11321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реестра и аренды госимущества</a:t>
            </a:r>
          </a:p>
        </p:txBody>
      </p:sp>
      <p:sp>
        <p:nvSpPr>
          <p:cNvPr id="33" name="Двойная стрелка влево/вверх 32"/>
          <p:cNvSpPr/>
          <p:nvPr/>
        </p:nvSpPr>
        <p:spPr>
          <a:xfrm>
            <a:off x="2075906" y="4884138"/>
            <a:ext cx="4632902" cy="642088"/>
          </a:xfrm>
          <a:prstGeom prst="leftUpArrow">
            <a:avLst>
              <a:gd name="adj1" fmla="val 16006"/>
              <a:gd name="adj2" fmla="val 18254"/>
              <a:gd name="adj3" fmla="val 2200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войная стрелка влево/вверх 33"/>
          <p:cNvSpPr/>
          <p:nvPr/>
        </p:nvSpPr>
        <p:spPr>
          <a:xfrm flipH="1" flipV="1">
            <a:off x="875899" y="4009842"/>
            <a:ext cx="1484124" cy="874296"/>
          </a:xfrm>
          <a:prstGeom prst="leftUpArrow">
            <a:avLst>
              <a:gd name="adj1" fmla="val 11102"/>
              <a:gd name="adj2" fmla="val 11757"/>
              <a:gd name="adj3" fmla="val 17294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385432" y="3163863"/>
            <a:ext cx="2156059" cy="11100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бухгалтерского учета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9385432" y="4399078"/>
            <a:ext cx="2156059" cy="11100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Контрагенты принятого (переданного) имущества</a:t>
            </a:r>
          </a:p>
        </p:txBody>
      </p:sp>
      <p:sp>
        <p:nvSpPr>
          <p:cNvPr id="38" name="Стрелка вправо 37"/>
          <p:cNvSpPr/>
          <p:nvPr/>
        </p:nvSpPr>
        <p:spPr>
          <a:xfrm>
            <a:off x="7867908" y="3753828"/>
            <a:ext cx="1122747" cy="25601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9164853" y="1184367"/>
            <a:ext cx="2597219" cy="1028865"/>
          </a:xfrm>
          <a:prstGeom prst="rect">
            <a:avLst/>
          </a:prstGeom>
          <a:gradFill>
            <a:gsLst>
              <a:gs pos="0">
                <a:schemeClr val="bg1"/>
              </a:gs>
              <a:gs pos="48000">
                <a:schemeClr val="accent2"/>
              </a:gs>
              <a:gs pos="100000">
                <a:schemeClr val="accent2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участники (Центр бухгалтерского учета, контрагенты (переданного) принятого имущества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29929" y="1085777"/>
            <a:ext cx="2536744" cy="989911"/>
          </a:xfrm>
          <a:prstGeom prst="rect">
            <a:avLst/>
          </a:prstGeom>
          <a:gradFill>
            <a:gsLst>
              <a:gs pos="16000">
                <a:schemeClr val="accent6">
                  <a:lumMod val="72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участники</a:t>
            </a:r>
          </a:p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(сотрудники департамента)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трелка углом вверх 41"/>
          <p:cNvSpPr/>
          <p:nvPr/>
        </p:nvSpPr>
        <p:spPr>
          <a:xfrm>
            <a:off x="2080603" y="5671347"/>
            <a:ext cx="8511941" cy="489563"/>
          </a:xfrm>
          <a:prstGeom prst="bentUpArrow">
            <a:avLst>
              <a:gd name="adj1" fmla="val 19102"/>
              <a:gd name="adj2" fmla="val 2500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углом вверх 44"/>
          <p:cNvSpPr/>
          <p:nvPr/>
        </p:nvSpPr>
        <p:spPr>
          <a:xfrm rot="16200000" flipH="1">
            <a:off x="5919683" y="1852324"/>
            <a:ext cx="294941" cy="7982492"/>
          </a:xfrm>
          <a:prstGeom prst="bentUpArrow">
            <a:avLst>
              <a:gd name="adj1" fmla="val 38054"/>
              <a:gd name="adj2" fmla="val 25000"/>
              <a:gd name="adj3" fmla="val 4673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7878668" y="4294159"/>
            <a:ext cx="1147009" cy="2456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право 47"/>
          <p:cNvSpPr/>
          <p:nvPr/>
        </p:nvSpPr>
        <p:spPr>
          <a:xfrm flipH="1">
            <a:off x="7876790" y="4565031"/>
            <a:ext cx="1150763" cy="240789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9070320" y="1085777"/>
            <a:ext cx="14868" cy="5266175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997566" y="5554520"/>
            <a:ext cx="127268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Сверка данных</a:t>
            </a:r>
            <a:endParaRPr lang="ru-RU" sz="1300" dirty="0"/>
          </a:p>
        </p:txBody>
      </p:sp>
      <p:sp>
        <p:nvSpPr>
          <p:cNvPr id="53" name="TextBox 52"/>
          <p:cNvSpPr txBox="1"/>
          <p:nvPr/>
        </p:nvSpPr>
        <p:spPr>
          <a:xfrm>
            <a:off x="7839892" y="4052516"/>
            <a:ext cx="127268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Сверка данных</a:t>
            </a:r>
            <a:endParaRPr lang="ru-RU" sz="1300" dirty="0"/>
          </a:p>
        </p:txBody>
      </p:sp>
      <p:sp>
        <p:nvSpPr>
          <p:cNvPr id="54" name="TextBox 53"/>
          <p:cNvSpPr txBox="1"/>
          <p:nvPr/>
        </p:nvSpPr>
        <p:spPr>
          <a:xfrm>
            <a:off x="7797637" y="3241710"/>
            <a:ext cx="12726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/>
              <a:t>Утвержденные Уведомления</a:t>
            </a:r>
            <a:endParaRPr lang="ru-RU" sz="1300" dirty="0"/>
          </a:p>
        </p:txBody>
      </p:sp>
      <p:sp>
        <p:nvSpPr>
          <p:cNvPr id="55" name="TextBox 54"/>
          <p:cNvSpPr txBox="1"/>
          <p:nvPr/>
        </p:nvSpPr>
        <p:spPr>
          <a:xfrm>
            <a:off x="5091593" y="2749267"/>
            <a:ext cx="12726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Уведомления (утверждение)</a:t>
            </a:r>
            <a:endParaRPr lang="ru-RU" sz="1300" dirty="0"/>
          </a:p>
        </p:txBody>
      </p:sp>
      <p:sp>
        <p:nvSpPr>
          <p:cNvPr id="56" name="TextBox 55"/>
          <p:cNvSpPr txBox="1"/>
          <p:nvPr/>
        </p:nvSpPr>
        <p:spPr>
          <a:xfrm>
            <a:off x="3493397" y="4985355"/>
            <a:ext cx="20603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Уведомления (подпись)</a:t>
            </a:r>
            <a:endParaRPr lang="ru-RU" sz="1300" dirty="0"/>
          </a:p>
        </p:txBody>
      </p:sp>
      <p:sp>
        <p:nvSpPr>
          <p:cNvPr id="57" name="TextBox 56"/>
          <p:cNvSpPr txBox="1"/>
          <p:nvPr/>
        </p:nvSpPr>
        <p:spPr>
          <a:xfrm>
            <a:off x="765123" y="3458985"/>
            <a:ext cx="1594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/>
              <a:t>Уведомления (сверка данных)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4602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C8FC8D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88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Порядок взаимодействия исполнителей в процессе обмена информацией для осуществления бюджетного учета объектов государственной казны области</vt:lpstr>
    </vt:vector>
  </TitlesOfParts>
  <Company>Департамент имущественных и земельных отношений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взаимодействия исполнителей в процессе обмена информацией для осуществления бюджетного учета объектов государственной казны области</dc:title>
  <dc:creator>Клименко Ирина Николаевна</dc:creator>
  <cp:lastModifiedBy>Подусенко Юлия Михайловна</cp:lastModifiedBy>
  <cp:revision>10</cp:revision>
  <cp:lastPrinted>2021-07-30T11:49:42Z</cp:lastPrinted>
  <dcterms:created xsi:type="dcterms:W3CDTF">2021-07-23T10:13:28Z</dcterms:created>
  <dcterms:modified xsi:type="dcterms:W3CDTF">2021-07-30T11:53:34Z</dcterms:modified>
</cp:coreProperties>
</file>