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  <p:sldMasterId id="2147484323" r:id="rId2"/>
    <p:sldMasterId id="2147484556" r:id="rId3"/>
  </p:sldMasterIdLst>
  <p:sldIdLst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15225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C334E-7C5E-488A-A831-0E4F52BDB8C4}" type="doc">
      <dgm:prSet loTypeId="urn:microsoft.com/office/officeart/2005/8/layout/hierarchy3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83D89A21-6E45-4282-8526-78DA56C9DD1A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spcAft>
              <a:spcPts val="0"/>
            </a:spcAft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Земельные участки предоставляемые</a:t>
          </a:r>
        </a:p>
        <a:p>
          <a:pPr>
            <a:spcAft>
              <a:spcPts val="0"/>
            </a:spcAft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целей,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связанных со строительством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1034B7-AE34-45AB-9B34-D3C289D47427}" type="parTrans" cxnId="{01273DD7-61A0-4F75-8FC4-B2A70EE5377A}">
      <dgm:prSet/>
      <dgm:spPr/>
      <dgm:t>
        <a:bodyPr/>
        <a:lstStyle/>
        <a:p>
          <a:endParaRPr lang="ru-RU"/>
        </a:p>
      </dgm:t>
    </dgm:pt>
    <dgm:pt modelId="{8048D9BE-544B-405F-A54E-49F89B77823A}" type="sibTrans" cxnId="{01273DD7-61A0-4F75-8FC4-B2A70EE5377A}">
      <dgm:prSet/>
      <dgm:spPr/>
      <dgm:t>
        <a:bodyPr/>
        <a:lstStyle/>
        <a:p>
          <a:endParaRPr lang="ru-RU"/>
        </a:p>
      </dgm:t>
    </dgm:pt>
    <dgm:pt modelId="{A9C86C8F-756A-4D1B-B587-F2947AF65209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Пашня, многолетние насаждения</a:t>
          </a:r>
        </a:p>
        <a:p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Распоряжение Правительства области от 29.12.2015 г. №676-рп</a:t>
          </a:r>
        </a:p>
        <a:p>
          <a:pPr algn="ctr"/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99BA9B-B3D3-4943-B993-6F3C3C8503C5}" type="parTrans" cxnId="{D9548B0A-D0DC-49CE-9656-41BC8EC3DC5F}">
      <dgm:prSet/>
      <dgm:spPr/>
      <dgm:t>
        <a:bodyPr/>
        <a:lstStyle/>
        <a:p>
          <a:endParaRPr lang="ru-RU"/>
        </a:p>
      </dgm:t>
    </dgm:pt>
    <dgm:pt modelId="{9DFBD826-D67B-470B-ABD3-F5E68B33CA2B}" type="sibTrans" cxnId="{D9548B0A-D0DC-49CE-9656-41BC8EC3DC5F}">
      <dgm:prSet/>
      <dgm:spPr/>
      <dgm:t>
        <a:bodyPr/>
        <a:lstStyle/>
        <a:p>
          <a:endParaRPr lang="ru-RU"/>
        </a:p>
      </dgm:t>
    </dgm:pt>
    <dgm:pt modelId="{72D32C8D-9F15-436C-853B-F35C9B70FC3C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Субъекты, занимающиеся производством и переработкой продукции пчеловодства коэффициент 0,5</a:t>
          </a:r>
        </a:p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области №540-пп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7D7898-B6EE-4183-ADE2-884657B400DF}" type="parTrans" cxnId="{B15048E3-DD24-43D2-B856-88B460C7FB63}">
      <dgm:prSet/>
      <dgm:spPr/>
      <dgm:t>
        <a:bodyPr/>
        <a:lstStyle/>
        <a:p>
          <a:endParaRPr lang="ru-RU"/>
        </a:p>
      </dgm:t>
    </dgm:pt>
    <dgm:pt modelId="{CE4126CB-5D08-467C-924E-038BCAFC8D69}" type="sibTrans" cxnId="{B15048E3-DD24-43D2-B856-88B460C7FB63}">
      <dgm:prSet/>
      <dgm:spPr/>
      <dgm:t>
        <a:bodyPr/>
        <a:lstStyle/>
        <a:p>
          <a:endParaRPr lang="ru-RU"/>
        </a:p>
      </dgm:t>
    </dgm:pt>
    <dgm:pt modelId="{410FBE4D-4F9C-422F-ADDC-0B1E01E2311F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кадастровой стоимости в соответствии с принятыми представительными органами ОМСУ коэффициентами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области №247-пп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B0A406-49E6-4D8A-9ED6-687B44799176}" type="parTrans" cxnId="{2033723D-7576-4603-9EA9-E49A588E59CB}">
      <dgm:prSet/>
      <dgm:spPr/>
      <dgm:t>
        <a:bodyPr/>
        <a:lstStyle/>
        <a:p>
          <a:endParaRPr lang="ru-RU"/>
        </a:p>
      </dgm:t>
    </dgm:pt>
    <dgm:pt modelId="{90861B7A-3513-4337-A2F8-531D0749AF6A}" type="sibTrans" cxnId="{2033723D-7576-4603-9EA9-E49A588E59CB}">
      <dgm:prSet/>
      <dgm:spPr/>
      <dgm:t>
        <a:bodyPr/>
        <a:lstStyle/>
        <a:p>
          <a:endParaRPr lang="ru-RU"/>
        </a:p>
      </dgm:t>
    </dgm:pt>
    <dgm:pt modelId="{303707FC-BF2C-4371-A25A-6EB77F3D0121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Пашня на склонах крутизной более 3 градусов</a:t>
          </a: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области от 10.02.2006г. №36-пп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46399E-919D-498A-A7A7-AB248ACB5538}" type="parTrans" cxnId="{BD83E61A-A459-4D70-87D6-146934FDD882}">
      <dgm:prSet/>
      <dgm:spPr/>
      <dgm:t>
        <a:bodyPr/>
        <a:lstStyle/>
        <a:p>
          <a:endParaRPr lang="ru-RU"/>
        </a:p>
      </dgm:t>
    </dgm:pt>
    <dgm:pt modelId="{C066FE62-77E5-413D-AE52-C26E0C45D1AB}" type="sibTrans" cxnId="{BD83E61A-A459-4D70-87D6-146934FDD882}">
      <dgm:prSet/>
      <dgm:spPr/>
      <dgm:t>
        <a:bodyPr/>
        <a:lstStyle/>
        <a:p>
          <a:endParaRPr lang="ru-RU"/>
        </a:p>
      </dgm:t>
    </dgm:pt>
    <dgm:pt modelId="{2FC331AF-B124-426C-9A7E-746487C0B0D8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Сенокосы, пастбища</a:t>
          </a: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области от 10.02.2006г. №36-пп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8EB1F7-D090-4A33-9F6F-773D8CBFF0AE}" type="parTrans" cxnId="{E12EBFE8-45F6-4F07-B9A5-AB3DDA6027DC}">
      <dgm:prSet/>
      <dgm:spPr/>
      <dgm:t>
        <a:bodyPr/>
        <a:lstStyle/>
        <a:p>
          <a:endParaRPr lang="ru-RU"/>
        </a:p>
      </dgm:t>
    </dgm:pt>
    <dgm:pt modelId="{E747AD87-B277-4B8A-99F5-5E91F2E57E5D}" type="sibTrans" cxnId="{E12EBFE8-45F6-4F07-B9A5-AB3DDA6027DC}">
      <dgm:prSet/>
      <dgm:spPr/>
      <dgm:t>
        <a:bodyPr/>
        <a:lstStyle/>
        <a:p>
          <a:endParaRPr lang="ru-RU"/>
        </a:p>
      </dgm:t>
    </dgm:pt>
    <dgm:pt modelId="{2892E8B1-34F0-45D4-AB0C-CD23DDBD8019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spcAft>
              <a:spcPts val="0"/>
            </a:spcAft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Земельные участки, представляемые</a:t>
          </a:r>
        </a:p>
        <a:p>
          <a:pPr>
            <a:spcAft>
              <a:spcPts val="0"/>
            </a:spcAft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строительства строений и сооружений сельскохозяйственного назначения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387C76-E03C-44DF-94C7-9A51DBBEE9B4}" type="sibTrans" cxnId="{32442E9F-6063-4D53-B894-D083888B40D6}">
      <dgm:prSet/>
      <dgm:spPr/>
      <dgm:t>
        <a:bodyPr/>
        <a:lstStyle/>
        <a:p>
          <a:endParaRPr lang="ru-RU"/>
        </a:p>
      </dgm:t>
    </dgm:pt>
    <dgm:pt modelId="{3AD03E02-820B-4942-A596-9C11AA9D8E3D}" type="parTrans" cxnId="{32442E9F-6063-4D53-B894-D083888B40D6}">
      <dgm:prSet/>
      <dgm:spPr/>
      <dgm:t>
        <a:bodyPr/>
        <a:lstStyle/>
        <a:p>
          <a:endParaRPr lang="ru-RU"/>
        </a:p>
      </dgm:t>
    </dgm:pt>
    <dgm:pt modelId="{E8C77068-0995-41E2-B14E-5530CF63DB14}" type="pres">
      <dgm:prSet presAssocID="{4FCC334E-7C5E-488A-A831-0E4F52BDB8C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AD58A95-A4E5-41AA-9D1A-EFE6AC590EC5}" type="pres">
      <dgm:prSet presAssocID="{83D89A21-6E45-4282-8526-78DA56C9DD1A}" presName="root" presStyleCnt="0"/>
      <dgm:spPr/>
    </dgm:pt>
    <dgm:pt modelId="{E0CC91D1-0F78-45FC-82B8-A92608F2806B}" type="pres">
      <dgm:prSet presAssocID="{83D89A21-6E45-4282-8526-78DA56C9DD1A}" presName="rootComposite" presStyleCnt="0"/>
      <dgm:spPr/>
    </dgm:pt>
    <dgm:pt modelId="{80058E97-7EC9-4DDA-8518-630DF7149377}" type="pres">
      <dgm:prSet presAssocID="{83D89A21-6E45-4282-8526-78DA56C9DD1A}" presName="rootText" presStyleLbl="node1" presStyleIdx="0" presStyleCnt="2" custScaleX="157417" custScaleY="81696" custLinFactX="-15686" custLinFactNeighborX="-100000" custLinFactNeighborY="8579"/>
      <dgm:spPr/>
      <dgm:t>
        <a:bodyPr/>
        <a:lstStyle/>
        <a:p>
          <a:endParaRPr lang="ru-RU"/>
        </a:p>
      </dgm:t>
    </dgm:pt>
    <dgm:pt modelId="{D48BB5E2-56A0-4FD8-89FC-E3431BD750A2}" type="pres">
      <dgm:prSet presAssocID="{83D89A21-6E45-4282-8526-78DA56C9DD1A}" presName="rootConnector" presStyleLbl="node1" presStyleIdx="0" presStyleCnt="2"/>
      <dgm:spPr/>
      <dgm:t>
        <a:bodyPr/>
        <a:lstStyle/>
        <a:p>
          <a:endParaRPr lang="ru-RU"/>
        </a:p>
      </dgm:t>
    </dgm:pt>
    <dgm:pt modelId="{6ECC644E-A9AE-478F-8612-042769199950}" type="pres">
      <dgm:prSet presAssocID="{83D89A21-6E45-4282-8526-78DA56C9DD1A}" presName="childShape" presStyleCnt="0"/>
      <dgm:spPr/>
    </dgm:pt>
    <dgm:pt modelId="{AD02E783-AAD2-4EA2-8668-BD35CFF533E0}" type="pres">
      <dgm:prSet presAssocID="{2599BA9B-B3D3-4943-B993-6F3C3C8503C5}" presName="Name13" presStyleLbl="parChTrans1D2" presStyleIdx="0" presStyleCnt="5"/>
      <dgm:spPr/>
      <dgm:t>
        <a:bodyPr/>
        <a:lstStyle/>
        <a:p>
          <a:endParaRPr lang="ru-RU"/>
        </a:p>
      </dgm:t>
    </dgm:pt>
    <dgm:pt modelId="{537FFB0E-6AA5-400D-BC10-686E51C08F62}" type="pres">
      <dgm:prSet presAssocID="{A9C86C8F-756A-4D1B-B587-F2947AF65209}" presName="childText" presStyleLbl="bgAcc1" presStyleIdx="0" presStyleCnt="5" custScaleX="172036" custScaleY="109117" custLinFactX="-53950" custLinFactNeighborX="-100000" custLinFactNeighborY="-4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7274D-00E8-43B5-ADE1-9374C1ACC386}" type="pres">
      <dgm:prSet presAssocID="{E77D7898-B6EE-4183-ADE2-884657B400DF}" presName="Name13" presStyleLbl="parChTrans1D2" presStyleIdx="1" presStyleCnt="5"/>
      <dgm:spPr/>
      <dgm:t>
        <a:bodyPr/>
        <a:lstStyle/>
        <a:p>
          <a:endParaRPr lang="ru-RU"/>
        </a:p>
      </dgm:t>
    </dgm:pt>
    <dgm:pt modelId="{5E547C12-2022-4B46-8DFF-182E695621D5}" type="pres">
      <dgm:prSet presAssocID="{72D32C8D-9F15-436C-853B-F35C9B70FC3C}" presName="childText" presStyleLbl="bgAcc1" presStyleIdx="1" presStyleCnt="5" custScaleX="171512" custScaleY="108075" custLinFactX="-52346" custLinFactNeighborX="-100000" custLinFactNeighborY="-10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F51B7-BC4C-42CE-BA1C-642F2CEC06F6}" type="pres">
      <dgm:prSet presAssocID="{4046399E-919D-498A-A7A7-AB248ACB5538}" presName="Name13" presStyleLbl="parChTrans1D2" presStyleIdx="2" presStyleCnt="5"/>
      <dgm:spPr/>
      <dgm:t>
        <a:bodyPr/>
        <a:lstStyle/>
        <a:p>
          <a:endParaRPr lang="ru-RU"/>
        </a:p>
      </dgm:t>
    </dgm:pt>
    <dgm:pt modelId="{688EADB8-86E1-4BE4-9508-6CFE87CA9C34}" type="pres">
      <dgm:prSet presAssocID="{303707FC-BF2C-4371-A25A-6EB77F3D0121}" presName="childText" presStyleLbl="bgAcc1" presStyleIdx="2" presStyleCnt="5" custScaleX="170704" custScaleY="110870" custLinFactX="-52119" custLinFactNeighborX="-100000" custLinFactNeighborY="-8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A1E6A8-3639-49E6-92D5-0D35BF9645A2}" type="pres">
      <dgm:prSet presAssocID="{3B8EB1F7-D090-4A33-9F6F-773D8CBFF0AE}" presName="Name13" presStyleLbl="parChTrans1D2" presStyleIdx="3" presStyleCnt="5"/>
      <dgm:spPr/>
      <dgm:t>
        <a:bodyPr/>
        <a:lstStyle/>
        <a:p>
          <a:endParaRPr lang="ru-RU"/>
        </a:p>
      </dgm:t>
    </dgm:pt>
    <dgm:pt modelId="{7FCC72DA-DB50-4DDA-B64D-426E178BDC3C}" type="pres">
      <dgm:prSet presAssocID="{2FC331AF-B124-426C-9A7E-746487C0B0D8}" presName="childText" presStyleLbl="bgAcc1" presStyleIdx="3" presStyleCnt="5" custScaleX="170749" custScaleY="87942" custLinFactX="-52269" custLinFactNeighborX="-100000" custLinFactNeighborY="-1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456BD6-7AC4-4B14-960D-3B012D6C5500}" type="pres">
      <dgm:prSet presAssocID="{2892E8B1-34F0-45D4-AB0C-CD23DDBD8019}" presName="root" presStyleCnt="0"/>
      <dgm:spPr/>
    </dgm:pt>
    <dgm:pt modelId="{35211BB5-706B-454D-8A97-34BCA87C29A0}" type="pres">
      <dgm:prSet presAssocID="{2892E8B1-34F0-45D4-AB0C-CD23DDBD8019}" presName="rootComposite" presStyleCnt="0"/>
      <dgm:spPr/>
    </dgm:pt>
    <dgm:pt modelId="{F94BF8B0-1846-4198-8AE4-8A781B2E8E1C}" type="pres">
      <dgm:prSet presAssocID="{2892E8B1-34F0-45D4-AB0C-CD23DDBD8019}" presName="rootText" presStyleLbl="node1" presStyleIdx="1" presStyleCnt="2" custScaleX="163113" custScaleY="83888" custLinFactNeighborX="68080" custLinFactNeighborY="15111"/>
      <dgm:spPr/>
      <dgm:t>
        <a:bodyPr/>
        <a:lstStyle/>
        <a:p>
          <a:endParaRPr lang="ru-RU"/>
        </a:p>
      </dgm:t>
    </dgm:pt>
    <dgm:pt modelId="{F6D01978-2937-41BF-97DD-FECA19777BC9}" type="pres">
      <dgm:prSet presAssocID="{2892E8B1-34F0-45D4-AB0C-CD23DDBD8019}" presName="rootConnector" presStyleLbl="node1" presStyleIdx="1" presStyleCnt="2"/>
      <dgm:spPr/>
      <dgm:t>
        <a:bodyPr/>
        <a:lstStyle/>
        <a:p>
          <a:endParaRPr lang="ru-RU"/>
        </a:p>
      </dgm:t>
    </dgm:pt>
    <dgm:pt modelId="{FFFBD879-1B0D-4F96-ADF0-70347833555F}" type="pres">
      <dgm:prSet presAssocID="{2892E8B1-34F0-45D4-AB0C-CD23DDBD8019}" presName="childShape" presStyleCnt="0"/>
      <dgm:spPr/>
    </dgm:pt>
    <dgm:pt modelId="{55706F81-5691-48AE-BA46-E803A13074BC}" type="pres">
      <dgm:prSet presAssocID="{3CB0A406-49E6-4D8A-9ED6-687B44799176}" presName="Name13" presStyleLbl="parChTrans1D2" presStyleIdx="4" presStyleCnt="5"/>
      <dgm:spPr/>
      <dgm:t>
        <a:bodyPr/>
        <a:lstStyle/>
        <a:p>
          <a:endParaRPr lang="ru-RU"/>
        </a:p>
      </dgm:t>
    </dgm:pt>
    <dgm:pt modelId="{89150146-2298-4738-AC8D-EF37D107B932}" type="pres">
      <dgm:prSet presAssocID="{410FBE4D-4F9C-422F-ADDC-0B1E01E2311F}" presName="childText" presStyleLbl="bgAcc1" presStyleIdx="4" presStyleCnt="5" custScaleX="157303" custScaleY="129429" custLinFactNeighborX="85100" custLinFactNeighborY="14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BAA4EE-F8FA-4636-9267-4A32218E703D}" type="presOf" srcId="{410FBE4D-4F9C-422F-ADDC-0B1E01E2311F}" destId="{89150146-2298-4738-AC8D-EF37D107B932}" srcOrd="0" destOrd="0" presId="urn:microsoft.com/office/officeart/2005/8/layout/hierarchy3"/>
    <dgm:cxn modelId="{DC0017AD-4925-44D8-B986-9DA0779E125A}" type="presOf" srcId="{E77D7898-B6EE-4183-ADE2-884657B400DF}" destId="{4767274D-00E8-43B5-ADE1-9374C1ACC386}" srcOrd="0" destOrd="0" presId="urn:microsoft.com/office/officeart/2005/8/layout/hierarchy3"/>
    <dgm:cxn modelId="{F894ACED-5D6F-4232-BD94-631CBB60DA94}" type="presOf" srcId="{72D32C8D-9F15-436C-853B-F35C9B70FC3C}" destId="{5E547C12-2022-4B46-8DFF-182E695621D5}" srcOrd="0" destOrd="0" presId="urn:microsoft.com/office/officeart/2005/8/layout/hierarchy3"/>
    <dgm:cxn modelId="{8CF236E0-BBBB-4861-972D-BD8731A95992}" type="presOf" srcId="{2FC331AF-B124-426C-9A7E-746487C0B0D8}" destId="{7FCC72DA-DB50-4DDA-B64D-426E178BDC3C}" srcOrd="0" destOrd="0" presId="urn:microsoft.com/office/officeart/2005/8/layout/hierarchy3"/>
    <dgm:cxn modelId="{D9548B0A-D0DC-49CE-9656-41BC8EC3DC5F}" srcId="{83D89A21-6E45-4282-8526-78DA56C9DD1A}" destId="{A9C86C8F-756A-4D1B-B587-F2947AF65209}" srcOrd="0" destOrd="0" parTransId="{2599BA9B-B3D3-4943-B993-6F3C3C8503C5}" sibTransId="{9DFBD826-D67B-470B-ABD3-F5E68B33CA2B}"/>
    <dgm:cxn modelId="{2D0452AD-8FA4-4790-8062-78BFFB27B5C4}" type="presOf" srcId="{2892E8B1-34F0-45D4-AB0C-CD23DDBD8019}" destId="{F6D01978-2937-41BF-97DD-FECA19777BC9}" srcOrd="1" destOrd="0" presId="urn:microsoft.com/office/officeart/2005/8/layout/hierarchy3"/>
    <dgm:cxn modelId="{DC76D559-7B0F-4606-8DCE-168EB7737AA6}" type="presOf" srcId="{A9C86C8F-756A-4D1B-B587-F2947AF65209}" destId="{537FFB0E-6AA5-400D-BC10-686E51C08F62}" srcOrd="0" destOrd="0" presId="urn:microsoft.com/office/officeart/2005/8/layout/hierarchy3"/>
    <dgm:cxn modelId="{CB582746-56BF-4867-A610-CA8C0ABD6FC6}" type="presOf" srcId="{303707FC-BF2C-4371-A25A-6EB77F3D0121}" destId="{688EADB8-86E1-4BE4-9508-6CFE87CA9C34}" srcOrd="0" destOrd="0" presId="urn:microsoft.com/office/officeart/2005/8/layout/hierarchy3"/>
    <dgm:cxn modelId="{1D95F02D-407A-4E57-8488-B83ECD4F59AD}" type="presOf" srcId="{2892E8B1-34F0-45D4-AB0C-CD23DDBD8019}" destId="{F94BF8B0-1846-4198-8AE4-8A781B2E8E1C}" srcOrd="0" destOrd="0" presId="urn:microsoft.com/office/officeart/2005/8/layout/hierarchy3"/>
    <dgm:cxn modelId="{A43B4978-3242-4B81-ACD7-D0A836156BFF}" type="presOf" srcId="{83D89A21-6E45-4282-8526-78DA56C9DD1A}" destId="{80058E97-7EC9-4DDA-8518-630DF7149377}" srcOrd="0" destOrd="0" presId="urn:microsoft.com/office/officeart/2005/8/layout/hierarchy3"/>
    <dgm:cxn modelId="{B0EEA095-6323-42E7-BE9D-4C42FA543580}" type="presOf" srcId="{83D89A21-6E45-4282-8526-78DA56C9DD1A}" destId="{D48BB5E2-56A0-4FD8-89FC-E3431BD750A2}" srcOrd="1" destOrd="0" presId="urn:microsoft.com/office/officeart/2005/8/layout/hierarchy3"/>
    <dgm:cxn modelId="{B15048E3-DD24-43D2-B856-88B460C7FB63}" srcId="{83D89A21-6E45-4282-8526-78DA56C9DD1A}" destId="{72D32C8D-9F15-436C-853B-F35C9B70FC3C}" srcOrd="1" destOrd="0" parTransId="{E77D7898-B6EE-4183-ADE2-884657B400DF}" sibTransId="{CE4126CB-5D08-467C-924E-038BCAFC8D69}"/>
    <dgm:cxn modelId="{D26ACD63-D547-4AEE-9BF1-69EFB8E3D0A7}" type="presOf" srcId="{3CB0A406-49E6-4D8A-9ED6-687B44799176}" destId="{55706F81-5691-48AE-BA46-E803A13074BC}" srcOrd="0" destOrd="0" presId="urn:microsoft.com/office/officeart/2005/8/layout/hierarchy3"/>
    <dgm:cxn modelId="{32442E9F-6063-4D53-B894-D083888B40D6}" srcId="{4FCC334E-7C5E-488A-A831-0E4F52BDB8C4}" destId="{2892E8B1-34F0-45D4-AB0C-CD23DDBD8019}" srcOrd="1" destOrd="0" parTransId="{3AD03E02-820B-4942-A596-9C11AA9D8E3D}" sibTransId="{10387C76-E03C-44DF-94C7-9A51DBBEE9B4}"/>
    <dgm:cxn modelId="{01273DD7-61A0-4F75-8FC4-B2A70EE5377A}" srcId="{4FCC334E-7C5E-488A-A831-0E4F52BDB8C4}" destId="{83D89A21-6E45-4282-8526-78DA56C9DD1A}" srcOrd="0" destOrd="0" parTransId="{241034B7-AE34-45AB-9B34-D3C289D47427}" sibTransId="{8048D9BE-544B-405F-A54E-49F89B77823A}"/>
    <dgm:cxn modelId="{E82D398C-7CD5-4C6D-9099-1D0352278799}" type="presOf" srcId="{4046399E-919D-498A-A7A7-AB248ACB5538}" destId="{B6FF51B7-BC4C-42CE-BA1C-642F2CEC06F6}" srcOrd="0" destOrd="0" presId="urn:microsoft.com/office/officeart/2005/8/layout/hierarchy3"/>
    <dgm:cxn modelId="{D91B3A33-80C4-40B3-BE7F-7B2B691A28C7}" type="presOf" srcId="{3B8EB1F7-D090-4A33-9F6F-773D8CBFF0AE}" destId="{39A1E6A8-3639-49E6-92D5-0D35BF9645A2}" srcOrd="0" destOrd="0" presId="urn:microsoft.com/office/officeart/2005/8/layout/hierarchy3"/>
    <dgm:cxn modelId="{72A00D9A-13B8-4562-8C61-1EFDC0FABCDE}" type="presOf" srcId="{2599BA9B-B3D3-4943-B993-6F3C3C8503C5}" destId="{AD02E783-AAD2-4EA2-8668-BD35CFF533E0}" srcOrd="0" destOrd="0" presId="urn:microsoft.com/office/officeart/2005/8/layout/hierarchy3"/>
    <dgm:cxn modelId="{2033723D-7576-4603-9EA9-E49A588E59CB}" srcId="{2892E8B1-34F0-45D4-AB0C-CD23DDBD8019}" destId="{410FBE4D-4F9C-422F-ADDC-0B1E01E2311F}" srcOrd="0" destOrd="0" parTransId="{3CB0A406-49E6-4D8A-9ED6-687B44799176}" sibTransId="{90861B7A-3513-4337-A2F8-531D0749AF6A}"/>
    <dgm:cxn modelId="{06A9AF13-D6E1-4FBE-9B5D-CEE255EC1AE9}" type="presOf" srcId="{4FCC334E-7C5E-488A-A831-0E4F52BDB8C4}" destId="{E8C77068-0995-41E2-B14E-5530CF63DB14}" srcOrd="0" destOrd="0" presId="urn:microsoft.com/office/officeart/2005/8/layout/hierarchy3"/>
    <dgm:cxn modelId="{BD83E61A-A459-4D70-87D6-146934FDD882}" srcId="{83D89A21-6E45-4282-8526-78DA56C9DD1A}" destId="{303707FC-BF2C-4371-A25A-6EB77F3D0121}" srcOrd="2" destOrd="0" parTransId="{4046399E-919D-498A-A7A7-AB248ACB5538}" sibTransId="{C066FE62-77E5-413D-AE52-C26E0C45D1AB}"/>
    <dgm:cxn modelId="{E12EBFE8-45F6-4F07-B9A5-AB3DDA6027DC}" srcId="{83D89A21-6E45-4282-8526-78DA56C9DD1A}" destId="{2FC331AF-B124-426C-9A7E-746487C0B0D8}" srcOrd="3" destOrd="0" parTransId="{3B8EB1F7-D090-4A33-9F6F-773D8CBFF0AE}" sibTransId="{E747AD87-B277-4B8A-99F5-5E91F2E57E5D}"/>
    <dgm:cxn modelId="{73C7E51D-2DBD-4FC7-8686-6E5E3D10D51C}" type="presParOf" srcId="{E8C77068-0995-41E2-B14E-5530CF63DB14}" destId="{6AD58A95-A4E5-41AA-9D1A-EFE6AC590EC5}" srcOrd="0" destOrd="0" presId="urn:microsoft.com/office/officeart/2005/8/layout/hierarchy3"/>
    <dgm:cxn modelId="{A1B37CEC-8881-428B-B610-1550235796CD}" type="presParOf" srcId="{6AD58A95-A4E5-41AA-9D1A-EFE6AC590EC5}" destId="{E0CC91D1-0F78-45FC-82B8-A92608F2806B}" srcOrd="0" destOrd="0" presId="urn:microsoft.com/office/officeart/2005/8/layout/hierarchy3"/>
    <dgm:cxn modelId="{95356251-4A31-42DD-8C57-C5B6C7661900}" type="presParOf" srcId="{E0CC91D1-0F78-45FC-82B8-A92608F2806B}" destId="{80058E97-7EC9-4DDA-8518-630DF7149377}" srcOrd="0" destOrd="0" presId="urn:microsoft.com/office/officeart/2005/8/layout/hierarchy3"/>
    <dgm:cxn modelId="{1E91A930-21CC-449D-9014-A5D8A004EB00}" type="presParOf" srcId="{E0CC91D1-0F78-45FC-82B8-A92608F2806B}" destId="{D48BB5E2-56A0-4FD8-89FC-E3431BD750A2}" srcOrd="1" destOrd="0" presId="urn:microsoft.com/office/officeart/2005/8/layout/hierarchy3"/>
    <dgm:cxn modelId="{70F09EF8-838F-45B6-A3CC-9B9E6F7DBDC6}" type="presParOf" srcId="{6AD58A95-A4E5-41AA-9D1A-EFE6AC590EC5}" destId="{6ECC644E-A9AE-478F-8612-042769199950}" srcOrd="1" destOrd="0" presId="urn:microsoft.com/office/officeart/2005/8/layout/hierarchy3"/>
    <dgm:cxn modelId="{B1DD2E27-BFF7-47A5-A0DB-EE95FF110CD5}" type="presParOf" srcId="{6ECC644E-A9AE-478F-8612-042769199950}" destId="{AD02E783-AAD2-4EA2-8668-BD35CFF533E0}" srcOrd="0" destOrd="0" presId="urn:microsoft.com/office/officeart/2005/8/layout/hierarchy3"/>
    <dgm:cxn modelId="{3BC6C940-398B-498E-913F-6FB046446A6F}" type="presParOf" srcId="{6ECC644E-A9AE-478F-8612-042769199950}" destId="{537FFB0E-6AA5-400D-BC10-686E51C08F62}" srcOrd="1" destOrd="0" presId="urn:microsoft.com/office/officeart/2005/8/layout/hierarchy3"/>
    <dgm:cxn modelId="{9DBF5AB2-E8FE-4691-BE70-E3D435935EB6}" type="presParOf" srcId="{6ECC644E-A9AE-478F-8612-042769199950}" destId="{4767274D-00E8-43B5-ADE1-9374C1ACC386}" srcOrd="2" destOrd="0" presId="urn:microsoft.com/office/officeart/2005/8/layout/hierarchy3"/>
    <dgm:cxn modelId="{9F1C4275-68F2-41B0-BDEB-7840F3539DAC}" type="presParOf" srcId="{6ECC644E-A9AE-478F-8612-042769199950}" destId="{5E547C12-2022-4B46-8DFF-182E695621D5}" srcOrd="3" destOrd="0" presId="urn:microsoft.com/office/officeart/2005/8/layout/hierarchy3"/>
    <dgm:cxn modelId="{0AB83830-266F-42D2-89F8-2B4EDE732A91}" type="presParOf" srcId="{6ECC644E-A9AE-478F-8612-042769199950}" destId="{B6FF51B7-BC4C-42CE-BA1C-642F2CEC06F6}" srcOrd="4" destOrd="0" presId="urn:microsoft.com/office/officeart/2005/8/layout/hierarchy3"/>
    <dgm:cxn modelId="{2BE2A1BC-80DD-4128-84CD-8A219D5B5808}" type="presParOf" srcId="{6ECC644E-A9AE-478F-8612-042769199950}" destId="{688EADB8-86E1-4BE4-9508-6CFE87CA9C34}" srcOrd="5" destOrd="0" presId="urn:microsoft.com/office/officeart/2005/8/layout/hierarchy3"/>
    <dgm:cxn modelId="{63D0E902-10BA-4616-A38B-4E83BE6C4882}" type="presParOf" srcId="{6ECC644E-A9AE-478F-8612-042769199950}" destId="{39A1E6A8-3639-49E6-92D5-0D35BF9645A2}" srcOrd="6" destOrd="0" presId="urn:microsoft.com/office/officeart/2005/8/layout/hierarchy3"/>
    <dgm:cxn modelId="{D9E084FA-2314-4E66-9800-4CC5D19C85FD}" type="presParOf" srcId="{6ECC644E-A9AE-478F-8612-042769199950}" destId="{7FCC72DA-DB50-4DDA-B64D-426E178BDC3C}" srcOrd="7" destOrd="0" presId="urn:microsoft.com/office/officeart/2005/8/layout/hierarchy3"/>
    <dgm:cxn modelId="{0515509A-8740-492B-A836-AD74872126B2}" type="presParOf" srcId="{E8C77068-0995-41E2-B14E-5530CF63DB14}" destId="{51456BD6-7AC4-4B14-960D-3B012D6C5500}" srcOrd="1" destOrd="0" presId="urn:microsoft.com/office/officeart/2005/8/layout/hierarchy3"/>
    <dgm:cxn modelId="{C6F6C0E2-BE77-40DC-A415-2128006B30D4}" type="presParOf" srcId="{51456BD6-7AC4-4B14-960D-3B012D6C5500}" destId="{35211BB5-706B-454D-8A97-34BCA87C29A0}" srcOrd="0" destOrd="0" presId="urn:microsoft.com/office/officeart/2005/8/layout/hierarchy3"/>
    <dgm:cxn modelId="{D592FF87-4CD8-4175-A422-CE89EE9E92EF}" type="presParOf" srcId="{35211BB5-706B-454D-8A97-34BCA87C29A0}" destId="{F94BF8B0-1846-4198-8AE4-8A781B2E8E1C}" srcOrd="0" destOrd="0" presId="urn:microsoft.com/office/officeart/2005/8/layout/hierarchy3"/>
    <dgm:cxn modelId="{92AAC178-49F6-4697-9A51-BBE1B8D63DA4}" type="presParOf" srcId="{35211BB5-706B-454D-8A97-34BCA87C29A0}" destId="{F6D01978-2937-41BF-97DD-FECA19777BC9}" srcOrd="1" destOrd="0" presId="urn:microsoft.com/office/officeart/2005/8/layout/hierarchy3"/>
    <dgm:cxn modelId="{9AFCC479-16E6-4948-AC06-EA393B3BA195}" type="presParOf" srcId="{51456BD6-7AC4-4B14-960D-3B012D6C5500}" destId="{FFFBD879-1B0D-4F96-ADF0-70347833555F}" srcOrd="1" destOrd="0" presId="urn:microsoft.com/office/officeart/2005/8/layout/hierarchy3"/>
    <dgm:cxn modelId="{FFF35D05-1E66-42A0-A847-CCAFE3B5B66D}" type="presParOf" srcId="{FFFBD879-1B0D-4F96-ADF0-70347833555F}" destId="{55706F81-5691-48AE-BA46-E803A13074BC}" srcOrd="0" destOrd="0" presId="urn:microsoft.com/office/officeart/2005/8/layout/hierarchy3"/>
    <dgm:cxn modelId="{C38F9101-DEB6-41D7-88D9-AA9E76F20D64}" type="presParOf" srcId="{FFFBD879-1B0D-4F96-ADF0-70347833555F}" destId="{89150146-2298-4738-AC8D-EF37D107B93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58E97-7EC9-4DDA-8518-630DF7149377}">
      <dsp:nvSpPr>
        <dsp:cNvPr id="0" name=""/>
        <dsp:cNvSpPr/>
      </dsp:nvSpPr>
      <dsp:spPr>
        <a:xfrm>
          <a:off x="0" y="87329"/>
          <a:ext cx="3056986" cy="7932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Земельные участки предоставляемые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целей, </a:t>
          </a: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связанных со строительством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234" y="110563"/>
        <a:ext cx="3010518" cy="746786"/>
      </dsp:txXfrm>
    </dsp:sp>
    <dsp:sp modelId="{AD02E783-AAD2-4EA2-8668-BD35CFF533E0}">
      <dsp:nvSpPr>
        <dsp:cNvPr id="0" name=""/>
        <dsp:cNvSpPr/>
      </dsp:nvSpPr>
      <dsp:spPr>
        <a:xfrm>
          <a:off x="305698" y="880584"/>
          <a:ext cx="160550" cy="648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971"/>
              </a:lnTo>
              <a:lnTo>
                <a:pt x="160550" y="648971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FFB0E-6AA5-400D-BC10-686E51C08F62}">
      <dsp:nvSpPr>
        <dsp:cNvPr id="0" name=""/>
        <dsp:cNvSpPr/>
      </dsp:nvSpPr>
      <dsp:spPr>
        <a:xfrm>
          <a:off x="466248" y="999802"/>
          <a:ext cx="2672706" cy="10595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Пашня, многолетние насаждения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Распоряжение Правительства области от 29.12.2015 г. №676-рп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7280" y="1030834"/>
        <a:ext cx="2610642" cy="997444"/>
      </dsp:txXfrm>
    </dsp:sp>
    <dsp:sp modelId="{4767274D-00E8-43B5-ADE1-9374C1ACC386}">
      <dsp:nvSpPr>
        <dsp:cNvPr id="0" name=""/>
        <dsp:cNvSpPr/>
      </dsp:nvSpPr>
      <dsp:spPr>
        <a:xfrm>
          <a:off x="305698" y="880584"/>
          <a:ext cx="185469" cy="1886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6499"/>
              </a:lnTo>
              <a:lnTo>
                <a:pt x="185469" y="188649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47C12-2022-4B46-8DFF-182E695621D5}">
      <dsp:nvSpPr>
        <dsp:cNvPr id="0" name=""/>
        <dsp:cNvSpPr/>
      </dsp:nvSpPr>
      <dsp:spPr>
        <a:xfrm>
          <a:off x="491168" y="2242389"/>
          <a:ext cx="2664565" cy="10493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Субъекты, занимающиеся производством и переработкой продукции пчеловодства коэффициент 0,5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области №540-пп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1904" y="2273125"/>
        <a:ext cx="2603093" cy="987918"/>
      </dsp:txXfrm>
    </dsp:sp>
    <dsp:sp modelId="{B6FF51B7-BC4C-42CE-BA1C-642F2CEC06F6}">
      <dsp:nvSpPr>
        <dsp:cNvPr id="0" name=""/>
        <dsp:cNvSpPr/>
      </dsp:nvSpPr>
      <dsp:spPr>
        <a:xfrm>
          <a:off x="305698" y="880584"/>
          <a:ext cx="188996" cy="3212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2480"/>
              </a:lnTo>
              <a:lnTo>
                <a:pt x="188996" y="321248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EADB8-86E1-4BE4-9508-6CFE87CA9C34}">
      <dsp:nvSpPr>
        <dsp:cNvPr id="0" name=""/>
        <dsp:cNvSpPr/>
      </dsp:nvSpPr>
      <dsp:spPr>
        <a:xfrm>
          <a:off x="494694" y="3554800"/>
          <a:ext cx="2652012" cy="1076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Пашня на склонах крутизной более 3 градусов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области от 10.02.2006г. №36-пп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6224" y="3586330"/>
        <a:ext cx="2588952" cy="1013469"/>
      </dsp:txXfrm>
    </dsp:sp>
    <dsp:sp modelId="{39A1E6A8-3639-49E6-92D5-0D35BF9645A2}">
      <dsp:nvSpPr>
        <dsp:cNvPr id="0" name=""/>
        <dsp:cNvSpPr/>
      </dsp:nvSpPr>
      <dsp:spPr>
        <a:xfrm>
          <a:off x="305698" y="880584"/>
          <a:ext cx="186665" cy="4388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8341"/>
              </a:lnTo>
              <a:lnTo>
                <a:pt x="186665" y="4388341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C72DA-DB50-4DDA-B64D-426E178BDC3C}">
      <dsp:nvSpPr>
        <dsp:cNvPr id="0" name=""/>
        <dsp:cNvSpPr/>
      </dsp:nvSpPr>
      <dsp:spPr>
        <a:xfrm>
          <a:off x="492364" y="4841974"/>
          <a:ext cx="2652711" cy="853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Сенокосы, пастбища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области от 10.02.2006г. №36-пп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7374" y="4866984"/>
        <a:ext cx="2602691" cy="803882"/>
      </dsp:txXfrm>
    </dsp:sp>
    <dsp:sp modelId="{F94BF8B0-1846-4198-8AE4-8A781B2E8E1C}">
      <dsp:nvSpPr>
        <dsp:cNvPr id="0" name=""/>
        <dsp:cNvSpPr/>
      </dsp:nvSpPr>
      <dsp:spPr>
        <a:xfrm>
          <a:off x="7111148" y="150754"/>
          <a:ext cx="3167601" cy="81453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Земельные участки, представляемые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строительства строений и сооружений сельскохозяйственного назначения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35005" y="174611"/>
        <a:ext cx="3119887" cy="766824"/>
      </dsp:txXfrm>
    </dsp:sp>
    <dsp:sp modelId="{55706F81-5691-48AE-BA46-E803A13074BC}">
      <dsp:nvSpPr>
        <dsp:cNvPr id="0" name=""/>
        <dsp:cNvSpPr/>
      </dsp:nvSpPr>
      <dsp:spPr>
        <a:xfrm>
          <a:off x="7427908" y="965293"/>
          <a:ext cx="316760" cy="863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597"/>
              </a:lnTo>
              <a:lnTo>
                <a:pt x="316760" y="863597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150146-2298-4738-AC8D-EF37D107B932}">
      <dsp:nvSpPr>
        <dsp:cNvPr id="0" name=""/>
        <dsp:cNvSpPr/>
      </dsp:nvSpPr>
      <dsp:spPr>
        <a:xfrm>
          <a:off x="7744668" y="1200523"/>
          <a:ext cx="2443818" cy="1256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кадастровой стоимости в соответствии с принятыми представительными органами ОМСУ коэффициентами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области №247-пп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1476" y="1237331"/>
        <a:ext cx="2370202" cy="11831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68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91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710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944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645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2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614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52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810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89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234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2535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958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7502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6546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898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509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7745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534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0453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19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4771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8140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381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6099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07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03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50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8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02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33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6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92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C8E6E-7EE2-41D8-B4CD-07D30F2DA94E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C04E5-244C-4EE6-991A-62BDE7053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03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7" r:id="rId1"/>
    <p:sldLayoutId id="2147484558" r:id="rId2"/>
    <p:sldLayoutId id="2147484559" r:id="rId3"/>
    <p:sldLayoutId id="2147484560" r:id="rId4"/>
    <p:sldLayoutId id="2147484561" r:id="rId5"/>
    <p:sldLayoutId id="2147484562" r:id="rId6"/>
    <p:sldLayoutId id="2147484563" r:id="rId7"/>
    <p:sldLayoutId id="2147484564" r:id="rId8"/>
    <p:sldLayoutId id="2147484565" r:id="rId9"/>
    <p:sldLayoutId id="2147484566" r:id="rId10"/>
    <p:sldLayoutId id="21474845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9990" y="219919"/>
            <a:ext cx="8980456" cy="243068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формирования арендной платы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земли сельскохозяйственного назначения, находящиеся в государственной собственности Белгородской области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502613" y="1162122"/>
          <a:ext cx="11203237" cy="5811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658530" y="478701"/>
            <a:ext cx="5628942" cy="574595"/>
          </a:xfrm>
          <a:prstGeom prst="roundRect">
            <a:avLst/>
          </a:prstGeom>
          <a:solidFill>
            <a:srgbClr val="70AD4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Арендная плата за земли сельскохозяйственного назначения, находящиеся в государственной собственности Белгородской области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727057" y="2446488"/>
            <a:ext cx="555584" cy="417251"/>
          </a:xfrm>
          <a:prstGeom prst="righ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353737" y="2164930"/>
            <a:ext cx="1695636" cy="954942"/>
          </a:xfrm>
          <a:prstGeom prst="ellipse">
            <a:avLst/>
          </a:prstGeom>
          <a:solidFill>
            <a:srgbClr val="70AD4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2800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за 1га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342161" y="3392796"/>
            <a:ext cx="1695636" cy="954942"/>
          </a:xfrm>
          <a:prstGeom prst="ellipse">
            <a:avLst/>
          </a:prstGeom>
          <a:solidFill>
            <a:srgbClr val="70AD4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1400 рублей за 1га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42161" y="4747201"/>
            <a:ext cx="1695636" cy="954942"/>
          </a:xfrm>
          <a:prstGeom prst="ellipse">
            <a:avLst/>
          </a:prstGeom>
          <a:solidFill>
            <a:srgbClr val="70AD4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0,3% от кадастровой стоимости≈168 рублей за 1га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53736" y="5881459"/>
            <a:ext cx="1695636" cy="954942"/>
          </a:xfrm>
          <a:prstGeom prst="ellipse">
            <a:avLst/>
          </a:prstGeom>
          <a:solidFill>
            <a:srgbClr val="70AD4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03% кадастровой стоимости 168 рублей за 1га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31348" y="4826675"/>
            <a:ext cx="55368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данный порядок распространяется в отношении земельных участков, государственная собственность на которые не разграничена.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действующий порядок формирования арендной платы не зависит от уплаты дополнительных платежей.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705837" y="3698483"/>
            <a:ext cx="555584" cy="417251"/>
          </a:xfrm>
          <a:prstGeom prst="righ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3694262" y="5052721"/>
            <a:ext cx="555584" cy="417251"/>
          </a:xfrm>
          <a:prstGeom prst="righ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694263" y="6233339"/>
            <a:ext cx="555584" cy="417251"/>
          </a:xfrm>
          <a:prstGeom prst="righ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 flipV="1">
            <a:off x="2963120" y="1041722"/>
            <a:ext cx="532435" cy="173620"/>
          </a:xfrm>
          <a:prstGeom prst="straightConnector1">
            <a:avLst/>
          </a:prstGeom>
          <a:ln w="31750"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7641222" y="1055225"/>
            <a:ext cx="565228" cy="206415"/>
          </a:xfrm>
          <a:prstGeom prst="straightConnector1">
            <a:avLst/>
          </a:prstGeom>
          <a:ln w="31750"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15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39</TotalTime>
  <Words>176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 2</vt:lpstr>
      <vt:lpstr>HDOfficeLightV0</vt:lpstr>
      <vt:lpstr>1_HDOfficeLightV0</vt:lpstr>
      <vt:lpstr>Тема Office</vt:lpstr>
      <vt:lpstr>Порядок формирования арендной платы за земли сельскохозяйственного назначения, находящиеся в государственной собственности Белгородской области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Сиденко О.А.</dc:creator>
  <cp:lastModifiedBy>Сиденко О.А.</cp:lastModifiedBy>
  <cp:revision>6</cp:revision>
  <dcterms:created xsi:type="dcterms:W3CDTF">2016-04-26T14:05:19Z</dcterms:created>
  <dcterms:modified xsi:type="dcterms:W3CDTF">2016-05-10T09:06:17Z</dcterms:modified>
</cp:coreProperties>
</file>